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7B6A-1D0D-4EF8-A4CE-3FD671C70556}" type="datetimeFigureOut">
              <a:rPr lang="th-TH" smtClean="0"/>
              <a:pPr/>
              <a:t>11/05/55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136A-10F0-4AB4-B0FB-E9D35E31B3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7B6A-1D0D-4EF8-A4CE-3FD671C70556}" type="datetimeFigureOut">
              <a:rPr lang="th-TH" smtClean="0"/>
              <a:pPr/>
              <a:t>11/05/55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136A-10F0-4AB4-B0FB-E9D35E31B3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7B6A-1D0D-4EF8-A4CE-3FD671C70556}" type="datetimeFigureOut">
              <a:rPr lang="th-TH" smtClean="0"/>
              <a:pPr/>
              <a:t>11/05/55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136A-10F0-4AB4-B0FB-E9D35E31B3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7B6A-1D0D-4EF8-A4CE-3FD671C70556}" type="datetimeFigureOut">
              <a:rPr lang="th-TH" smtClean="0"/>
              <a:pPr/>
              <a:t>11/05/55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136A-10F0-4AB4-B0FB-E9D35E31B3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7B6A-1D0D-4EF8-A4CE-3FD671C70556}" type="datetimeFigureOut">
              <a:rPr lang="th-TH" smtClean="0"/>
              <a:pPr/>
              <a:t>11/05/55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136A-10F0-4AB4-B0FB-E9D35E31B3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7B6A-1D0D-4EF8-A4CE-3FD671C70556}" type="datetimeFigureOut">
              <a:rPr lang="th-TH" smtClean="0"/>
              <a:pPr/>
              <a:t>11/05/55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136A-10F0-4AB4-B0FB-E9D35E31B3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7B6A-1D0D-4EF8-A4CE-3FD671C70556}" type="datetimeFigureOut">
              <a:rPr lang="th-TH" smtClean="0"/>
              <a:pPr/>
              <a:t>11/05/55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136A-10F0-4AB4-B0FB-E9D35E31B3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7B6A-1D0D-4EF8-A4CE-3FD671C70556}" type="datetimeFigureOut">
              <a:rPr lang="th-TH" smtClean="0"/>
              <a:pPr/>
              <a:t>11/05/55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136A-10F0-4AB4-B0FB-E9D35E31B3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7B6A-1D0D-4EF8-A4CE-3FD671C70556}" type="datetimeFigureOut">
              <a:rPr lang="th-TH" smtClean="0"/>
              <a:pPr/>
              <a:t>11/05/55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136A-10F0-4AB4-B0FB-E9D35E31B3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7B6A-1D0D-4EF8-A4CE-3FD671C70556}" type="datetimeFigureOut">
              <a:rPr lang="th-TH" smtClean="0"/>
              <a:pPr/>
              <a:t>11/05/55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136A-10F0-4AB4-B0FB-E9D35E31B3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7B6A-1D0D-4EF8-A4CE-3FD671C70556}" type="datetimeFigureOut">
              <a:rPr lang="th-TH" smtClean="0"/>
              <a:pPr/>
              <a:t>11/05/55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136A-10F0-4AB4-B0FB-E9D35E31B3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87B6A-1D0D-4EF8-A4CE-3FD671C70556}" type="datetimeFigureOut">
              <a:rPr lang="th-TH" smtClean="0"/>
              <a:pPr/>
              <a:t>11/05/55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5136A-10F0-4AB4-B0FB-E9D35E31B360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 descr="template_3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15034"/>
            <a:ext cx="9144002" cy="6826806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395536" y="246694"/>
            <a:ext cx="8352928" cy="1082551"/>
          </a:xfrm>
          <a:solidFill>
            <a:srgbClr val="FFC000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>
            <a:noAutofit/>
          </a:bodyPr>
          <a:lstStyle/>
          <a:p>
            <a:r>
              <a:rPr lang="th-TH" sz="4000" b="1" dirty="0" smtClean="0">
                <a:solidFill>
                  <a:srgbClr val="0000FF"/>
                </a:solidFill>
              </a:rPr>
              <a:t>บทบาทนักประชาสัมพันธ์ในโรงพยาบาลชุมชน</a:t>
            </a:r>
            <a:br>
              <a:rPr lang="th-TH" sz="4000" b="1" dirty="0" smtClean="0">
                <a:solidFill>
                  <a:srgbClr val="0000FF"/>
                </a:solidFill>
              </a:rPr>
            </a:br>
            <a:r>
              <a:rPr lang="th-TH" sz="4000" b="1" dirty="0" smtClean="0">
                <a:solidFill>
                  <a:srgbClr val="0000FF"/>
                </a:solidFill>
              </a:rPr>
              <a:t>มรรค 8 ของ </a:t>
            </a:r>
            <a:r>
              <a:rPr lang="en-US" sz="4000" b="1" dirty="0" smtClean="0">
                <a:solidFill>
                  <a:srgbClr val="0000FF"/>
                </a:solidFill>
              </a:rPr>
              <a:t>P.R.</a:t>
            </a:r>
            <a:r>
              <a:rPr lang="th-TH" sz="4000" b="1" dirty="0" smtClean="0">
                <a:solidFill>
                  <a:srgbClr val="0000FF"/>
                </a:solidFill>
              </a:rPr>
              <a:t>ชุมชน</a:t>
            </a:r>
            <a:endParaRPr lang="th-TH" sz="4000" b="1" dirty="0">
              <a:solidFill>
                <a:srgbClr val="0000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128803"/>
            <a:ext cx="2133600" cy="365125"/>
          </a:xfrm>
        </p:spPr>
        <p:txBody>
          <a:bodyPr/>
          <a:lstStyle/>
          <a:p>
            <a:pPr>
              <a:defRPr/>
            </a:pPr>
            <a:fld id="{B219AD74-A0F1-497D-B84C-DA40D0006816}" type="slidenum">
              <a:rPr lang="en-US"/>
              <a:pPr>
                <a:defRPr/>
              </a:pPr>
              <a:t>1</a:t>
            </a:fld>
            <a:endParaRPr lang="th-TH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000125" y="1412776"/>
            <a:ext cx="3392488" cy="727892"/>
          </a:xfrm>
          <a:prstGeom prst="rect">
            <a:avLst/>
          </a:prstGeom>
          <a:solidFill>
            <a:schemeClr val="accent5"/>
          </a:solidFill>
          <a:ln w="38100">
            <a:solidFill>
              <a:srgbClr val="00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</a:pPr>
            <a:r>
              <a:rPr lang="th-TH" b="1" dirty="0"/>
              <a:t>วิทยากร</a:t>
            </a:r>
          </a:p>
          <a:p>
            <a:pPr algn="ctr">
              <a:lnSpc>
                <a:spcPct val="70000"/>
              </a:lnSpc>
            </a:pPr>
            <a:r>
              <a:rPr lang="th-TH" sz="2800" b="1" dirty="0"/>
              <a:t>วุฒิพงศ์  ถายะ</a:t>
            </a:r>
            <a:r>
              <a:rPr lang="th-TH" sz="2800" b="1" dirty="0" err="1"/>
              <a:t>พิงค์</a:t>
            </a:r>
            <a:endParaRPr lang="th-TH" b="1" dirty="0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584324" y="2204864"/>
            <a:ext cx="3635747" cy="2419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th-TH" sz="2400" b="1" dirty="0"/>
              <a:t>1. ประกาศนียบัตรวิชาการพยาบาล</a:t>
            </a:r>
          </a:p>
          <a:p>
            <a:pPr>
              <a:lnSpc>
                <a:spcPct val="90000"/>
              </a:lnSpc>
            </a:pPr>
            <a:r>
              <a:rPr lang="th-TH" sz="2400" b="1" dirty="0"/>
              <a:t>   ผดุงครรภ์และการพยาบาลจิตเวช</a:t>
            </a:r>
          </a:p>
          <a:p>
            <a:pPr>
              <a:lnSpc>
                <a:spcPct val="90000"/>
              </a:lnSpc>
            </a:pPr>
            <a:r>
              <a:rPr lang="th-TH" sz="2400" b="1" dirty="0"/>
              <a:t>2. </a:t>
            </a:r>
            <a:r>
              <a:rPr lang="th-TH" sz="2400" b="1" dirty="0" err="1"/>
              <a:t>ศษ.บ</a:t>
            </a:r>
            <a:r>
              <a:rPr lang="th-TH" sz="2400" b="1" dirty="0"/>
              <a:t> (สุขศึกษา)</a:t>
            </a:r>
          </a:p>
          <a:p>
            <a:pPr>
              <a:lnSpc>
                <a:spcPct val="90000"/>
              </a:lnSpc>
            </a:pPr>
            <a:r>
              <a:rPr lang="th-TH" sz="2400" b="1" dirty="0"/>
              <a:t>3. </a:t>
            </a:r>
            <a:r>
              <a:rPr lang="th-TH" sz="2400" b="1" dirty="0" err="1"/>
              <a:t>นศ.บ</a:t>
            </a:r>
            <a:r>
              <a:rPr lang="th-TH" sz="2400" b="1" dirty="0"/>
              <a:t> (การประชาสัมพันธ์)</a:t>
            </a:r>
          </a:p>
          <a:p>
            <a:pPr>
              <a:lnSpc>
                <a:spcPct val="90000"/>
              </a:lnSpc>
            </a:pPr>
            <a:r>
              <a:rPr lang="th-TH" sz="2400" b="1" dirty="0"/>
              <a:t>4. </a:t>
            </a:r>
            <a:r>
              <a:rPr lang="th-TH" sz="2400" b="1" dirty="0" err="1"/>
              <a:t>บธ.บ</a:t>
            </a:r>
            <a:r>
              <a:rPr lang="th-TH" sz="2400" b="1" dirty="0"/>
              <a:t> (การตลาด)</a:t>
            </a:r>
          </a:p>
          <a:p>
            <a:pPr>
              <a:lnSpc>
                <a:spcPct val="90000"/>
              </a:lnSpc>
            </a:pPr>
            <a:r>
              <a:rPr lang="th-TH" sz="2400" b="1" dirty="0"/>
              <a:t>5. </a:t>
            </a:r>
            <a:r>
              <a:rPr lang="th-TH" sz="2400" b="1" dirty="0" err="1"/>
              <a:t>ศศ.ม</a:t>
            </a:r>
            <a:r>
              <a:rPr lang="th-TH" sz="2400" b="1" dirty="0"/>
              <a:t> (นิเทศศาสตร์)</a:t>
            </a:r>
          </a:p>
          <a:p>
            <a:pPr>
              <a:lnSpc>
                <a:spcPct val="90000"/>
              </a:lnSpc>
            </a:pPr>
            <a:r>
              <a:rPr lang="th-TH" sz="2400" b="1" dirty="0"/>
              <a:t>6. </a:t>
            </a:r>
            <a:r>
              <a:rPr lang="th-TH" sz="2400" b="1" dirty="0" err="1"/>
              <a:t>ศน.ม</a:t>
            </a:r>
            <a:r>
              <a:rPr lang="th-TH" sz="2400" b="1" dirty="0"/>
              <a:t> (พุทธศาสนาและปรัชญา)</a:t>
            </a:r>
          </a:p>
        </p:txBody>
      </p:sp>
      <p:pic>
        <p:nvPicPr>
          <p:cNvPr id="10" name="รูปภาพ 9" descr="CRK_728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43570" y="1558379"/>
            <a:ext cx="2894305" cy="435771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1043608" y="4581128"/>
            <a:ext cx="4185761" cy="1715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5000"/>
              </a:lnSpc>
            </a:pPr>
            <a:r>
              <a:rPr lang="th-TH" sz="2000" b="1" dirty="0"/>
              <a:t>อาจารย์พิเศษบัณฑิตวิทยาลัย</a:t>
            </a:r>
          </a:p>
          <a:p>
            <a:pPr>
              <a:lnSpc>
                <a:spcPct val="95000"/>
              </a:lnSpc>
            </a:pPr>
            <a:r>
              <a:rPr lang="th-TH" sz="2000" b="1" dirty="0"/>
              <a:t>คณะสารสนเทศและการสื่อสาร มหาวิทยาลัยแม่</a:t>
            </a:r>
            <a:r>
              <a:rPr lang="th-TH" sz="2000" b="1" dirty="0" err="1"/>
              <a:t>โจ้</a:t>
            </a:r>
            <a:endParaRPr lang="th-TH" sz="2000" b="1" dirty="0"/>
          </a:p>
          <a:p>
            <a:pPr>
              <a:lnSpc>
                <a:spcPct val="95000"/>
              </a:lnSpc>
            </a:pPr>
            <a:r>
              <a:rPr lang="th-TH" sz="2000" b="1" dirty="0" smtClean="0"/>
              <a:t>ที่</a:t>
            </a:r>
            <a:r>
              <a:rPr lang="th-TH" sz="2000" b="1" dirty="0"/>
              <a:t>ปรึกษาฝ่ายการตลาดมหาวิทยาลัย</a:t>
            </a:r>
            <a:r>
              <a:rPr lang="th-TH" sz="2000" b="1" dirty="0" err="1"/>
              <a:t>นอร์ท</a:t>
            </a:r>
            <a:r>
              <a:rPr lang="th-TH" sz="2000" b="1" dirty="0"/>
              <a:t>-เชียงใหม่</a:t>
            </a:r>
          </a:p>
          <a:p>
            <a:pPr>
              <a:lnSpc>
                <a:spcPct val="95000"/>
              </a:lnSpc>
            </a:pPr>
            <a:r>
              <a:rPr lang="th-TH" sz="2000" b="1" dirty="0"/>
              <a:t>หัวหน้าฝ่ายสุขศึกษาและประชาสัมพันธ์ </a:t>
            </a:r>
            <a:r>
              <a:rPr lang="th-TH" sz="2000" b="1" dirty="0" err="1"/>
              <a:t>ร.พ.</a:t>
            </a:r>
            <a:r>
              <a:rPr lang="th-TH" sz="2000" b="1" dirty="0"/>
              <a:t>สวนปรุง</a:t>
            </a:r>
          </a:p>
          <a:p>
            <a:pPr>
              <a:lnSpc>
                <a:spcPct val="95000"/>
              </a:lnSpc>
            </a:pPr>
            <a:r>
              <a:rPr lang="th-TH" sz="2000" b="1" dirty="0"/>
              <a:t>โทรศัพท์ 053-280228-46 ต่อ 222</a:t>
            </a:r>
          </a:p>
          <a:p>
            <a:pPr>
              <a:lnSpc>
                <a:spcPct val="95000"/>
              </a:lnSpc>
            </a:pPr>
            <a:r>
              <a:rPr lang="en-US" sz="1100" b="1" dirty="0"/>
              <a:t>089-5601159</a:t>
            </a:r>
            <a:endParaRPr lang="th-TH" sz="1100" b="1" dirty="0"/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4211960" y="5832865"/>
            <a:ext cx="4754827" cy="680956"/>
          </a:xfrm>
          <a:prstGeom prst="rect">
            <a:avLst/>
          </a:prstGeom>
          <a:solidFill>
            <a:schemeClr val="accent6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95000"/>
              </a:lnSpc>
            </a:pPr>
            <a:r>
              <a:rPr lang="th-TH" sz="2000" b="1" dirty="0"/>
              <a:t>นักคิด นักเขียน จากสำนักพิมพ์แห่งจุฬาลงกรณ์มหาวิทยาลัย</a:t>
            </a:r>
          </a:p>
          <a:p>
            <a:pPr algn="ctr">
              <a:lnSpc>
                <a:spcPct val="95000"/>
              </a:lnSpc>
            </a:pPr>
            <a:r>
              <a:rPr lang="th-TH" sz="2000" b="1" dirty="0"/>
              <a:t>สำนักพิมพ์มติชน และสำนักพิมพ์อัมริ</a:t>
            </a:r>
            <a:r>
              <a:rPr lang="th-TH" sz="2000" b="1" dirty="0" err="1"/>
              <a:t>นทร์</a:t>
            </a:r>
            <a:r>
              <a:rPr lang="th-TH" sz="2000" b="1" dirty="0"/>
              <a:t>ธรรมะ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 descr="template_3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15597"/>
            <a:ext cx="9144002" cy="6826806"/>
          </a:xfrm>
          <a:prstGeom prst="rect">
            <a:avLst/>
          </a:prstGeom>
        </p:spPr>
      </p:pic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1187624" y="1855365"/>
            <a:ext cx="7776864" cy="4525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h-TH" b="1" dirty="0" smtClean="0">
                <a:solidFill>
                  <a:srgbClr val="0000FF"/>
                </a:solidFill>
              </a:rPr>
              <a:t>วิเคราะห์ข่าวความเคลื่อนไหวทางสุขภาพในชุมชน</a:t>
            </a:r>
          </a:p>
          <a:p>
            <a:pPr marL="514350" indent="-514350">
              <a:buFont typeface="+mj-lt"/>
              <a:buAutoNum type="arabicPeriod"/>
            </a:pPr>
            <a:r>
              <a:rPr lang="th-TH" b="1" dirty="0" smtClean="0">
                <a:solidFill>
                  <a:srgbClr val="0000FF"/>
                </a:solidFill>
              </a:rPr>
              <a:t>ให้ข่าวสาสาร</a:t>
            </a:r>
          </a:p>
          <a:p>
            <a:pPr marL="514350" indent="-514350">
              <a:buFont typeface="+mj-lt"/>
              <a:buAutoNum type="arabicPeriod"/>
            </a:pPr>
            <a:r>
              <a:rPr lang="th-TH" b="1" dirty="0" smtClean="0">
                <a:solidFill>
                  <a:srgbClr val="0000FF"/>
                </a:solidFill>
              </a:rPr>
              <a:t>ให้ความรู้</a:t>
            </a:r>
          </a:p>
          <a:p>
            <a:pPr marL="514350" indent="-514350">
              <a:buFont typeface="+mj-lt"/>
              <a:buAutoNum type="arabicPeriod"/>
            </a:pPr>
            <a:r>
              <a:rPr lang="th-TH" b="1" dirty="0" smtClean="0">
                <a:solidFill>
                  <a:srgbClr val="0000FF"/>
                </a:solidFill>
              </a:rPr>
              <a:t>เป็นเวทีแลกเปลี่ยนความเห็นทางสุขภาพ</a:t>
            </a:r>
          </a:p>
          <a:p>
            <a:pPr marL="514350" indent="-514350">
              <a:buFont typeface="+mj-lt"/>
              <a:buAutoNum type="arabicPeriod"/>
            </a:pPr>
            <a:r>
              <a:rPr lang="th-TH" b="1" dirty="0" smtClean="0">
                <a:solidFill>
                  <a:srgbClr val="0000FF"/>
                </a:solidFill>
              </a:rPr>
              <a:t>ทำงานชุมชนสัมพันธ์เพื่อสุขภาพร่วมกับวิชาชีพอื่นๆ</a:t>
            </a:r>
          </a:p>
          <a:p>
            <a:pPr marL="514350" indent="-514350">
              <a:buFont typeface="+mj-lt"/>
              <a:buAutoNum type="arabicPeriod"/>
            </a:pPr>
            <a:r>
              <a:rPr lang="th-TH" b="1" dirty="0" smtClean="0">
                <a:solidFill>
                  <a:srgbClr val="0000FF"/>
                </a:solidFill>
              </a:rPr>
              <a:t>ทำงานสื่อมวลชนสัมพันธ์ในชุมชน</a:t>
            </a:r>
          </a:p>
          <a:p>
            <a:pPr marL="514350" indent="-514350">
              <a:buFont typeface="+mj-lt"/>
              <a:buAutoNum type="arabicPeriod"/>
            </a:pPr>
            <a:r>
              <a:rPr lang="th-TH" b="1" dirty="0" smtClean="0">
                <a:solidFill>
                  <a:srgbClr val="0000FF"/>
                </a:solidFill>
              </a:rPr>
              <a:t>ประสานงานประชาสัมพันธ์ในระดับจังหวัดกับสำนักงานสาธารณสุขจังหวัด</a:t>
            </a:r>
          </a:p>
          <a:p>
            <a:pPr marL="514350" indent="-514350">
              <a:buFont typeface="+mj-lt"/>
              <a:buAutoNum type="arabicPeriod"/>
            </a:pPr>
            <a:r>
              <a:rPr lang="th-TH" b="1" dirty="0" smtClean="0">
                <a:solidFill>
                  <a:srgbClr val="0000FF"/>
                </a:solidFill>
              </a:rPr>
              <a:t>ติดตามและประเมินผลการประชาสัมพันธ์อย่างเป็นระบบ</a:t>
            </a:r>
          </a:p>
        </p:txBody>
      </p:sp>
      <p:sp>
        <p:nvSpPr>
          <p:cNvPr id="6" name="ชื่อเรื่อง 1"/>
          <p:cNvSpPr txBox="1">
            <a:spLocks/>
          </p:cNvSpPr>
          <p:nvPr/>
        </p:nvSpPr>
        <p:spPr>
          <a:xfrm>
            <a:off x="395536" y="246694"/>
            <a:ext cx="8352928" cy="1082551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บทบาทนักประชาสัมพันธ์ในโรงพยาบาลชุมชน</a:t>
            </a:r>
            <a:br>
              <a:rPr kumimoji="0" lang="th-TH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th-TH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มรรค 8 ของ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P.R.</a:t>
            </a:r>
            <a:r>
              <a:rPr kumimoji="0" lang="th-TH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ชุมชน</a:t>
            </a:r>
            <a:endParaRPr kumimoji="0" lang="th-TH" sz="4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 descr="template_3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15597"/>
            <a:ext cx="9144002" cy="6826806"/>
          </a:xfrm>
          <a:prstGeom prst="rect">
            <a:avLst/>
          </a:prstGeom>
        </p:spPr>
      </p:pic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1187624" y="1855365"/>
            <a:ext cx="7776864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h-TH" sz="4800" b="1" dirty="0" smtClean="0">
                <a:solidFill>
                  <a:srgbClr val="0000FF"/>
                </a:solidFill>
              </a:rPr>
              <a:t> ด้านการพูด</a:t>
            </a:r>
          </a:p>
          <a:p>
            <a:pPr marL="514350" indent="-514350">
              <a:buFont typeface="+mj-lt"/>
              <a:buAutoNum type="arabicPeriod"/>
            </a:pPr>
            <a:r>
              <a:rPr lang="th-TH" sz="4800" b="1" dirty="0" smtClean="0">
                <a:solidFill>
                  <a:srgbClr val="0000FF"/>
                </a:solidFill>
              </a:rPr>
              <a:t> ด้านการเขียน</a:t>
            </a:r>
          </a:p>
          <a:p>
            <a:pPr marL="514350" indent="-514350">
              <a:buFont typeface="+mj-lt"/>
              <a:buAutoNum type="arabicPeriod"/>
            </a:pPr>
            <a:r>
              <a:rPr lang="th-TH" sz="4800" b="1" dirty="0" smtClean="0">
                <a:solidFill>
                  <a:srgbClr val="0000FF"/>
                </a:solidFill>
              </a:rPr>
              <a:t> ด้านการบรรณาธิการ</a:t>
            </a:r>
          </a:p>
          <a:p>
            <a:pPr marL="514350" indent="-514350">
              <a:buFont typeface="+mj-lt"/>
              <a:buAutoNum type="arabicPeriod"/>
            </a:pPr>
            <a:r>
              <a:rPr lang="th-TH" sz="4800" b="1" dirty="0" smtClean="0">
                <a:solidFill>
                  <a:srgbClr val="0000FF"/>
                </a:solidFill>
              </a:rPr>
              <a:t> ด้านการประสานงาน</a:t>
            </a:r>
          </a:p>
          <a:p>
            <a:pPr marL="514350" indent="-514350">
              <a:buFont typeface="+mj-lt"/>
              <a:buAutoNum type="arabicPeriod"/>
            </a:pPr>
            <a:r>
              <a:rPr lang="th-TH" sz="4800" b="1" dirty="0" smtClean="0">
                <a:solidFill>
                  <a:srgbClr val="0000FF"/>
                </a:solidFill>
              </a:rPr>
              <a:t> ด้านการบริหาร</a:t>
            </a:r>
          </a:p>
        </p:txBody>
      </p:sp>
      <p:sp>
        <p:nvSpPr>
          <p:cNvPr id="6" name="ชื่อเรื่อง 1"/>
          <p:cNvSpPr>
            <a:spLocks noGrp="1"/>
          </p:cNvSpPr>
          <p:nvPr>
            <p:ph type="title"/>
          </p:nvPr>
        </p:nvSpPr>
        <p:spPr>
          <a:xfrm>
            <a:off x="1177280" y="485800"/>
            <a:ext cx="6923112" cy="926976"/>
          </a:xfrm>
          <a:solidFill>
            <a:srgbClr val="FFC000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normAutofit fontScale="90000"/>
          </a:bodyPr>
          <a:lstStyle/>
          <a:p>
            <a:r>
              <a:rPr lang="th-TH" sz="6000" b="1" dirty="0" smtClean="0">
                <a:solidFill>
                  <a:srgbClr val="0000FF"/>
                </a:solidFill>
              </a:rPr>
              <a:t>บทบาทของนักประชาสัมพันธ์</a:t>
            </a:r>
            <a:endParaRPr lang="th-TH" sz="6000" b="1" dirty="0">
              <a:solidFill>
                <a:srgbClr val="0000FF"/>
              </a:solidFill>
            </a:endParaRPr>
          </a:p>
        </p:txBody>
      </p:sp>
      <p:pic>
        <p:nvPicPr>
          <p:cNvPr id="7" name="รูปภาพ 6" descr="BUSIN108.W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24128" y="4437112"/>
            <a:ext cx="2987823" cy="20723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 descr="12-1024x76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3"/>
            <a:ext cx="9144002" cy="6857994"/>
          </a:xfrm>
          <a:prstGeom prst="rect">
            <a:avLst/>
          </a:prstGeom>
        </p:spPr>
      </p:pic>
      <p:sp>
        <p:nvSpPr>
          <p:cNvPr id="5" name="สี่เหลี่ยมผืนผ้า 4"/>
          <p:cNvSpPr/>
          <p:nvPr/>
        </p:nvSpPr>
        <p:spPr>
          <a:xfrm>
            <a:off x="1187618" y="3212976"/>
            <a:ext cx="6768758" cy="37702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239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6699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สวัสดี</a:t>
            </a:r>
            <a:endParaRPr lang="th-TH" sz="239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6699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194</Words>
  <Application>Microsoft Office PowerPoint</Application>
  <PresentationFormat>นำเสนอทางหน้าจอ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4</vt:i4>
      </vt:variant>
    </vt:vector>
  </HeadingPairs>
  <TitlesOfParts>
    <vt:vector size="5" baseType="lpstr">
      <vt:lpstr>ชุดรูปแบบของ Office</vt:lpstr>
      <vt:lpstr>บทบาทนักประชาสัมพันธ์ในโรงพยาบาลชุมชน มรรค 8 ของ P.R.ชุมชน</vt:lpstr>
      <vt:lpstr>ภาพนิ่ง 2</vt:lpstr>
      <vt:lpstr>บทบาทของนักประชาสัมพันธ์</vt:lpstr>
      <vt:lpstr>ภาพนิ่ง 4</vt:lpstr>
    </vt:vector>
  </TitlesOfParts>
  <Company>**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sp</dc:creator>
  <cp:lastModifiedBy>sp</cp:lastModifiedBy>
  <cp:revision>19</cp:revision>
  <dcterms:created xsi:type="dcterms:W3CDTF">2012-02-23T09:02:07Z</dcterms:created>
  <dcterms:modified xsi:type="dcterms:W3CDTF">2012-05-11T08:57:24Z</dcterms:modified>
</cp:coreProperties>
</file>